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461" r:id="rId4"/>
    <p:sldId id="510" r:id="rId5"/>
    <p:sldId id="484" r:id="rId6"/>
    <p:sldId id="509" r:id="rId7"/>
    <p:sldId id="485" r:id="rId8"/>
    <p:sldId id="508" r:id="rId9"/>
    <p:sldId id="486" r:id="rId10"/>
    <p:sldId id="507" r:id="rId11"/>
    <p:sldId id="487" r:id="rId12"/>
    <p:sldId id="506" r:id="rId13"/>
    <p:sldId id="488" r:id="rId14"/>
    <p:sldId id="505" r:id="rId15"/>
    <p:sldId id="489" r:id="rId16"/>
    <p:sldId id="504" r:id="rId17"/>
    <p:sldId id="503" r:id="rId18"/>
    <p:sldId id="511" r:id="rId19"/>
    <p:sldId id="491" r:id="rId20"/>
    <p:sldId id="502" r:id="rId21"/>
    <p:sldId id="492" r:id="rId22"/>
    <p:sldId id="501" r:id="rId23"/>
    <p:sldId id="493" r:id="rId24"/>
    <p:sldId id="500" r:id="rId25"/>
    <p:sldId id="494" r:id="rId26"/>
    <p:sldId id="499" r:id="rId27"/>
    <p:sldId id="495" r:id="rId28"/>
    <p:sldId id="498" r:id="rId29"/>
    <p:sldId id="496" r:id="rId30"/>
    <p:sldId id="49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814" autoAdjust="0"/>
    <p:restoredTop sz="94660"/>
  </p:normalViewPr>
  <p:slideViewPr>
    <p:cSldViewPr snapToGrid="0">
      <p:cViewPr>
        <p:scale>
          <a:sx n="53" d="100"/>
          <a:sy n="53" d="100"/>
        </p:scale>
        <p:origin x="3342" y="13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G5C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70788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Resistors, capacitors, and inductors in series and parallel; transformers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approximate total resistance of a 100- and a 200-ohm resistor in parallel?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300 ohms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150 ohms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75 ohms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67 ohms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29184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8816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is the primary winding wire of a voltage step-up transformer usually a larger size than that of the secondary winding?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improve the coupling between the primary and secondary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accommodate the higher current of the primary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prevent parasitic oscillations due to resistive losses in the primary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ensure that the volume of the primary winding is equal to the volume of the secondary winding</a:t>
            </a:r>
          </a:p>
        </p:txBody>
      </p:sp>
    </p:spTree>
    <p:extLst>
      <p:ext uri="{BB962C8B-B14F-4D97-AF65-F5344CB8AC3E}">
        <p14:creationId xmlns:p14="http://schemas.microsoft.com/office/powerpoint/2010/main" val="138517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is the primary winding wire of a voltage step-up transformer usually a larger size than that of the secondary winding?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improve the coupling between the primary and secondary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accommodate the higher current of the primary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prevent parasitic oscillations due to resistive losses in the primary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ensure that the volume of the primary winding is equal to the volume of the secondary winding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133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154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voltage output of a transformer with a 500-turn primary and a 1500-turn secondary when 120 VAC is applied to the primary?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360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120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40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25.5 volts </a:t>
            </a:r>
          </a:p>
        </p:txBody>
      </p:sp>
    </p:spTree>
    <p:extLst>
      <p:ext uri="{BB962C8B-B14F-4D97-AF65-F5344CB8AC3E}">
        <p14:creationId xmlns:p14="http://schemas.microsoft.com/office/powerpoint/2010/main" val="2962792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voltage output of a transformer with a 500-turn primary and a 1500-turn secondary when 120 VAC is applied to the primary?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360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120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40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25.5 volts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1045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070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G5C07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transformer turns ratio matches an antenna’s 600-ohm feed point impedance to a 50-ohm coaxial cable?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3.5 to 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12 to 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24 to 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144 to 1</a:t>
            </a:r>
          </a:p>
        </p:txBody>
      </p:sp>
    </p:spTree>
    <p:extLst>
      <p:ext uri="{BB962C8B-B14F-4D97-AF65-F5344CB8AC3E}">
        <p14:creationId xmlns:p14="http://schemas.microsoft.com/office/powerpoint/2010/main" val="505622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G5C07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transformer turns ratio matches an antenna’s 600-ohm feed point impedance to a 50-ohm coaxial cable?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3.5 to 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12 to 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24 to 1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144 to 1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9997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6314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equivalent capacitance of two 5.0-nanofarad capacitors and one 750-picofarad capacitor connected in parallel?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576.9 </a:t>
            </a:r>
            <a:r>
              <a:rPr lang="en-US" sz="2800" dirty="0" err="1">
                <a:latin typeface="Eras Light ITC" panose="020B0402030504020804" pitchFamily="34" charset="0"/>
              </a:rPr>
              <a:t>nanofarads</a:t>
            </a:r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B. 1,733 picofarads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3,583 picofarads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10.750 </a:t>
            </a:r>
            <a:r>
              <a:rPr lang="en-US" sz="2800" dirty="0" err="1">
                <a:latin typeface="Eras Light ITC" panose="020B0402030504020804" pitchFamily="34" charset="0"/>
              </a:rPr>
              <a:t>nanofarads</a:t>
            </a:r>
            <a:endParaRPr lang="en-US" sz="2800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94877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equivalent capacitance of two 5.0-nanofarad capacitors and one 750-picofarad capacitor connected in parallel?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576.9 </a:t>
            </a:r>
            <a:r>
              <a:rPr lang="en-US" sz="2800" dirty="0" err="1">
                <a:latin typeface="Eras Light ITC" panose="020B0402030504020804" pitchFamily="34" charset="0"/>
              </a:rPr>
              <a:t>nanofarads</a:t>
            </a:r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B. 1,733 picofarads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3,583 picofarads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10.750 </a:t>
            </a:r>
            <a:r>
              <a:rPr lang="en-US" sz="2800" dirty="0" err="1">
                <a:latin typeface="Eras Light ITC" panose="020B0402030504020804" pitchFamily="34" charset="0"/>
              </a:rPr>
              <a:t>nanofarads</a:t>
            </a:r>
            <a:endParaRPr lang="en-US" sz="2800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07884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2275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capacitance of three 100-microfarad capacitors connected in series?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0.33 microfarads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3.0 microfarads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33.3 microfarads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300 microfarads</a:t>
            </a:r>
          </a:p>
        </p:txBody>
      </p:sp>
    </p:spTree>
    <p:extLst>
      <p:ext uri="{BB962C8B-B14F-4D97-AF65-F5344CB8AC3E}">
        <p14:creationId xmlns:p14="http://schemas.microsoft.com/office/powerpoint/2010/main" val="29216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capacitance of three 100-microfarad capacitors connected in series?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0.33 microfarads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3.0 microfarads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33.3 microfarads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300 microfarads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1973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G5C10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inductance of three 10-millihenry inductors connected in parallel?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0.30 </a:t>
            </a:r>
            <a:r>
              <a:rPr lang="en-US" sz="2800" dirty="0" err="1">
                <a:latin typeface="Eras Light ITC" panose="020B0402030504020804" pitchFamily="34" charset="0"/>
              </a:rPr>
              <a:t>henries</a:t>
            </a:r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B. 3.3 </a:t>
            </a:r>
            <a:r>
              <a:rPr lang="en-US" sz="2800" dirty="0" err="1">
                <a:latin typeface="Eras Light ITC" panose="020B0402030504020804" pitchFamily="34" charset="0"/>
              </a:rPr>
              <a:t>henries</a:t>
            </a:r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C. 3.3 millihenries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30 millihenries</a:t>
            </a:r>
          </a:p>
        </p:txBody>
      </p:sp>
    </p:spTree>
    <p:extLst>
      <p:ext uri="{BB962C8B-B14F-4D97-AF65-F5344CB8AC3E}">
        <p14:creationId xmlns:p14="http://schemas.microsoft.com/office/powerpoint/2010/main" val="1992412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G5C10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inductance of three 10-millihenry inductors connected in parallel?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0.30 </a:t>
            </a:r>
            <a:r>
              <a:rPr lang="en-US" sz="2800" dirty="0" err="1">
                <a:latin typeface="Eras Light ITC" panose="020B0402030504020804" pitchFamily="34" charset="0"/>
              </a:rPr>
              <a:t>henries</a:t>
            </a:r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B. 3.3 </a:t>
            </a:r>
            <a:r>
              <a:rPr lang="en-US" sz="2800" dirty="0" err="1">
                <a:latin typeface="Eras Light ITC" panose="020B0402030504020804" pitchFamily="34" charset="0"/>
              </a:rPr>
              <a:t>henries</a:t>
            </a:r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C. 3.3 millihenries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30 millihenries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5133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inductance of a circuit with a 20-millihenry inductor connected in series with a 50-millihenry inductor?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7 millihenries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14.3 millihenries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70 millihenries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1,000 millihenries</a:t>
            </a:r>
          </a:p>
        </p:txBody>
      </p:sp>
    </p:spTree>
    <p:extLst>
      <p:ext uri="{BB962C8B-B14F-4D97-AF65-F5344CB8AC3E}">
        <p14:creationId xmlns:p14="http://schemas.microsoft.com/office/powerpoint/2010/main" val="3812537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inductance of a circuit with a 20-millihenry inductor connected in series with a 50-millihenry inductor?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7 millihenries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14.3 millihenries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70 millihenries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1,000 millihenries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3801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G5C12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capacitance of a 20-microfarad capacitor connected in series with a 50-microfarad capacitor?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0.07 microfarads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14.3 microfarads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70 microfarads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1,000 microfarads</a:t>
            </a:r>
          </a:p>
        </p:txBody>
      </p:sp>
    </p:spTree>
    <p:extLst>
      <p:ext uri="{BB962C8B-B14F-4D97-AF65-F5344CB8AC3E}">
        <p14:creationId xmlns:p14="http://schemas.microsoft.com/office/powerpoint/2010/main" val="5131785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G5C12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capacitance of a 20-microfarad capacitor connected in series with a 50-microfarad capacitor?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0.07 microfarads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14.3 microfarads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70 microfarads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1,000 microfarads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1706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6924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G5C13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components should be added to a capacitor to increase the capacitance?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An inductor in series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An inductor in parallel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capacitor in parallel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capacitor in series</a:t>
            </a:r>
          </a:p>
        </p:txBody>
      </p:sp>
    </p:spTree>
    <p:extLst>
      <p:ext uri="{BB962C8B-B14F-4D97-AF65-F5344CB8AC3E}">
        <p14:creationId xmlns:p14="http://schemas.microsoft.com/office/powerpoint/2010/main" val="39925443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G5C13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components should be added to a capacitor to increase the capacitance?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An inductor in series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An inductor in parallel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capacitor in parallel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capacitor in series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455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G5C14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components should be added to an inductor to increase the inductance?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capacitor in series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capacitor in parallel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An inductor in parallel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An inductor in series</a:t>
            </a:r>
          </a:p>
        </p:txBody>
      </p:sp>
    </p:spTree>
    <p:extLst>
      <p:ext uri="{BB962C8B-B14F-4D97-AF65-F5344CB8AC3E}">
        <p14:creationId xmlns:p14="http://schemas.microsoft.com/office/powerpoint/2010/main" val="1983645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causes a voltage to appear across the secondary winding of a transformer when an AC voltage source is connected across its primary winding?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Capacitive coupling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Displacement current coupling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Mutual inductance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Mutual capacitance</a:t>
            </a: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G5C14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components should be added to an inductor to increase the inductance?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capacitor in series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capacitor in parallel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An inductor in parallel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An inductor in series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6020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causes a voltage to appear across the secondary winding of a transformer when an AC voltage source is connected across its primary winding?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Capacitive coupling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Displacement current coupling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Mutual inductance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Mutual capacitance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ECD995D-CF52-20C5-0B81-CE17EC69EC3B}"/>
              </a:ext>
            </a:extLst>
          </p:cNvPr>
          <p:cNvSpPr/>
          <p:nvPr/>
        </p:nvSpPr>
        <p:spPr>
          <a:xfrm>
            <a:off x="457200" y="328398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744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output voltage if an output signal is applied to the secondary winding of a 4:1 voltage step-down transformer instead of the primary winding?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input voltage is multiplied by 4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input voltage is divided by 4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Additional resistance must be added in series with the primary to prevent overload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Additional resistance must be added in parallel with the secondary to prevent overload</a:t>
            </a:r>
          </a:p>
        </p:txBody>
      </p:sp>
    </p:spTree>
    <p:extLst>
      <p:ext uri="{BB962C8B-B14F-4D97-AF65-F5344CB8AC3E}">
        <p14:creationId xmlns:p14="http://schemas.microsoft.com/office/powerpoint/2010/main" val="1754702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output voltage if an output signal is applied to the secondary winding of a 4:1 voltage step-down transformer instead of the primary winding?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input voltage is multiplied by 4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input voltage is divided by 4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Additional resistance must be added in series with the primary to prevent overload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Additional resistance must be added in parallel with the secondary to prevent overload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0102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468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total resistance of a 10-, a 20-, and a 50-ohm resistor connected in parallel?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5.9 ohms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0.17 ohms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17 ohms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80 ohms</a:t>
            </a:r>
          </a:p>
        </p:txBody>
      </p:sp>
    </p:spTree>
    <p:extLst>
      <p:ext uri="{BB962C8B-B14F-4D97-AF65-F5344CB8AC3E}">
        <p14:creationId xmlns:p14="http://schemas.microsoft.com/office/powerpoint/2010/main" val="290186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total resistance of a 10-, a 20-, and a 50-ohm resistor connected in parallel?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5.9 ohms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0.17 ohms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17 ohms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80 ohms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16014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296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G5C04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approximate total resistance of a 100- and a 200-ohm resistor in parallel?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300 ohms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150 ohms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75 ohms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67 ohms</a:t>
            </a:r>
          </a:p>
        </p:txBody>
      </p:sp>
    </p:spTree>
    <p:extLst>
      <p:ext uri="{BB962C8B-B14F-4D97-AF65-F5344CB8AC3E}">
        <p14:creationId xmlns:p14="http://schemas.microsoft.com/office/powerpoint/2010/main" val="3177431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1246</Words>
  <Application>Microsoft Office PowerPoint</Application>
  <PresentationFormat>Widescreen</PresentationFormat>
  <Paragraphs>216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30</cp:revision>
  <dcterms:created xsi:type="dcterms:W3CDTF">2023-05-09T14:58:22Z</dcterms:created>
  <dcterms:modified xsi:type="dcterms:W3CDTF">2023-05-12T18:47:49Z</dcterms:modified>
</cp:coreProperties>
</file>